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62" r:id="rId6"/>
    <p:sldId id="257" r:id="rId7"/>
    <p:sldId id="258" r:id="rId8"/>
    <p:sldId id="259" r:id="rId9"/>
    <p:sldId id="260" r:id="rId10"/>
    <p:sldId id="261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514238-E367-4C97-B178-3F01A2D4C6F0}" v="3" dt="2020-04-26T15:02:43.910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en-us/azure/azure-functions/functions-bindings-microsoft-graph" TargetMode="External"/><Relationship Id="rId13" Type="http://schemas.openxmlformats.org/officeDocument/2006/relationships/hyperlink" Target="https://docs.microsoft.com/en-us/azure/azure-functions/functions-bindings-service-bus" TargetMode="External"/><Relationship Id="rId3" Type="http://schemas.openxmlformats.org/officeDocument/2006/relationships/hyperlink" Target="https://docs.microsoft.com/en-us/azure/azure-functions/functions-bindings-documentdb" TargetMode="External"/><Relationship Id="rId7" Type="http://schemas.openxmlformats.org/officeDocument/2006/relationships/hyperlink" Target="https://docs.microsoft.com/en-us/azure/azure-functions/functions-bindings-event-iot" TargetMode="External"/><Relationship Id="rId12" Type="http://schemas.openxmlformats.org/officeDocument/2006/relationships/hyperlink" Target="https://docs.microsoft.com/en-us/azure/azure-functions/functions-bindings-sendgrid" TargetMode="External"/><Relationship Id="rId17" Type="http://schemas.openxmlformats.org/officeDocument/2006/relationships/hyperlink" Target="https://docs.microsoft.com/en-us/azure/azure-functions/functions-bindings-twilio" TargetMode="External"/><Relationship Id="rId2" Type="http://schemas.openxmlformats.org/officeDocument/2006/relationships/hyperlink" Target="https://docs.microsoft.com/en-us/azure/azure-functions/functions-bindings-storage-blob" TargetMode="External"/><Relationship Id="rId16" Type="http://schemas.openxmlformats.org/officeDocument/2006/relationships/hyperlink" Target="https://docs.microsoft.com/en-us/azure/azure-functions/functions-bindings-tim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azure/azure-functions/functions-bindings-http-webhook" TargetMode="External"/><Relationship Id="rId11" Type="http://schemas.openxmlformats.org/officeDocument/2006/relationships/hyperlink" Target="https://docs.microsoft.com/en-us/azure/azure-functions/functions-bindings-storage-queue" TargetMode="External"/><Relationship Id="rId5" Type="http://schemas.openxmlformats.org/officeDocument/2006/relationships/hyperlink" Target="https://docs.microsoft.com/en-us/azure/azure-functions/functions-bindings-event-hubs" TargetMode="External"/><Relationship Id="rId15" Type="http://schemas.openxmlformats.org/officeDocument/2006/relationships/hyperlink" Target="https://docs.microsoft.com/en-us/azure/azure-functions/functions-bindings-storage-table" TargetMode="External"/><Relationship Id="rId10" Type="http://schemas.openxmlformats.org/officeDocument/2006/relationships/hyperlink" Target="https://docs.microsoft.com/en-us/azure/azure-functions/functions-bindings-notification-hubs" TargetMode="External"/><Relationship Id="rId4" Type="http://schemas.openxmlformats.org/officeDocument/2006/relationships/hyperlink" Target="https://docs.microsoft.com/en-us/azure/azure-functions/functions-bindings-event-grid" TargetMode="External"/><Relationship Id="rId9" Type="http://schemas.openxmlformats.org/officeDocument/2006/relationships/hyperlink" Target="https://docs.microsoft.com/en-us/azure/azure-functions/functions-bindings-mobile-apps" TargetMode="External"/><Relationship Id="rId14" Type="http://schemas.openxmlformats.org/officeDocument/2006/relationships/hyperlink" Target="https://docs.microsoft.com/en-us/azure/azure-functions/functions-bindings-signalr-servic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F46D0-AC0E-4418-8651-FD9B172099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8EE645-CE0F-4915-92A7-505C0FB902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Everything you need to know to get started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018607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4CD0-CB00-4B7E-BBC4-9F0AB854C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363" y="1201783"/>
            <a:ext cx="3996493" cy="2253650"/>
          </a:xfrm>
        </p:spPr>
        <p:txBody>
          <a:bodyPr>
            <a:normAutofit/>
          </a:bodyPr>
          <a:lstStyle/>
          <a:p>
            <a:r>
              <a:rPr lang="en-US" dirty="0"/>
              <a:t>Ganesh Tiwari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36E3C7-F888-4211-BAC3-7EF274F51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561662"/>
            <a:ext cx="5094515" cy="1479078"/>
          </a:xfrm>
        </p:spPr>
        <p:txBody>
          <a:bodyPr>
            <a:normAutofit/>
          </a:bodyPr>
          <a:lstStyle/>
          <a:p>
            <a:r>
              <a:rPr lang="en-US" dirty="0"/>
              <a:t>Master of Computer Science Student,</a:t>
            </a:r>
          </a:p>
          <a:p>
            <a:r>
              <a:rPr lang="en-US" dirty="0"/>
              <a:t>Loves Programming with Python, Kotlin and Dart, Plays Minecraft a lot.</a:t>
            </a:r>
            <a:endParaRPr lang="en-IN" dirty="0"/>
          </a:p>
        </p:txBody>
      </p:sp>
      <p:pic>
        <p:nvPicPr>
          <p:cNvPr id="5" name="Picture 4" descr="A picture containing indoor, person, book, sitting&#10;&#10;Description automatically generated">
            <a:extLst>
              <a:ext uri="{FF2B5EF4-FFF2-40B4-BE49-F238E27FC236}">
                <a16:creationId xmlns:a16="http://schemas.microsoft.com/office/drawing/2014/main" id="{5A0ECD73-0062-472F-943F-920A0A6D83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79" r="12879"/>
          <a:stretch/>
        </p:blipFill>
        <p:spPr>
          <a:xfrm rot="16200000">
            <a:off x="8204424" y="1201783"/>
            <a:ext cx="2144213" cy="2144213"/>
          </a:xfrm>
          <a:prstGeom prst="ellipse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10DEF59-DE2A-4B84-A9B2-9C5DB977FE6F}"/>
              </a:ext>
            </a:extLst>
          </p:cNvPr>
          <p:cNvGrpSpPr/>
          <p:nvPr/>
        </p:nvGrpSpPr>
        <p:grpSpPr>
          <a:xfrm>
            <a:off x="794206" y="5464257"/>
            <a:ext cx="1135247" cy="805940"/>
            <a:chOff x="886190" y="5712903"/>
            <a:chExt cx="1135247" cy="805940"/>
          </a:xfrm>
        </p:grpSpPr>
        <p:pic>
          <p:nvPicPr>
            <p:cNvPr id="9" name="Picture 4">
              <a:extLst>
                <a:ext uri="{FF2B5EF4-FFF2-40B4-BE49-F238E27FC236}">
                  <a16:creationId xmlns:a16="http://schemas.microsoft.com/office/drawing/2014/main" id="{4096F6E8-2094-44F3-9BEA-000C2B8E8D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4565" y="5712903"/>
              <a:ext cx="538499" cy="43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99CEB9-4641-42DE-87F2-CC47202F8D38}"/>
                </a:ext>
              </a:extLst>
            </p:cNvPr>
            <p:cNvSpPr txBox="1"/>
            <p:nvPr/>
          </p:nvSpPr>
          <p:spPr>
            <a:xfrm>
              <a:off x="886190" y="6257233"/>
              <a:ext cx="113524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ganeshtiwari786</a:t>
              </a:r>
              <a:endParaRPr lang="en-IN" sz="11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215BF93-2F53-41E7-9431-C3174117D7F1}"/>
              </a:ext>
            </a:extLst>
          </p:cNvPr>
          <p:cNvGrpSpPr/>
          <p:nvPr/>
        </p:nvGrpSpPr>
        <p:grpSpPr>
          <a:xfrm>
            <a:off x="2690038" y="5464257"/>
            <a:ext cx="1555234" cy="805940"/>
            <a:chOff x="2768991" y="5624657"/>
            <a:chExt cx="1555234" cy="805940"/>
          </a:xfrm>
        </p:grpSpPr>
        <p:pic>
          <p:nvPicPr>
            <p:cNvPr id="12" name="Picture 6">
              <a:extLst>
                <a:ext uri="{FF2B5EF4-FFF2-40B4-BE49-F238E27FC236}">
                  <a16:creationId xmlns:a16="http://schemas.microsoft.com/office/drawing/2014/main" id="{00A6DC92-D374-4247-8452-FFFBB2B50E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27558" y="5624657"/>
              <a:ext cx="438101" cy="43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737B073-F47C-4198-9DEB-2406BA8CC0D4}"/>
                </a:ext>
              </a:extLst>
            </p:cNvPr>
            <p:cNvSpPr txBox="1"/>
            <p:nvPr/>
          </p:nvSpPr>
          <p:spPr>
            <a:xfrm>
              <a:off x="2768991" y="6168987"/>
              <a:ext cx="15552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Linkedin.com/in/gat786</a:t>
              </a:r>
              <a:endParaRPr lang="en-IN" sz="11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BA15960-D2DD-4A80-8437-6238CB1A5680}"/>
              </a:ext>
            </a:extLst>
          </p:cNvPr>
          <p:cNvGrpSpPr/>
          <p:nvPr/>
        </p:nvGrpSpPr>
        <p:grpSpPr>
          <a:xfrm>
            <a:off x="5005858" y="5464257"/>
            <a:ext cx="926857" cy="805940"/>
            <a:chOff x="5318383" y="5624657"/>
            <a:chExt cx="926857" cy="805940"/>
          </a:xfrm>
        </p:grpSpPr>
        <p:pic>
          <p:nvPicPr>
            <p:cNvPr id="15" name="Picture 8">
              <a:extLst>
                <a:ext uri="{FF2B5EF4-FFF2-40B4-BE49-F238E27FC236}">
                  <a16:creationId xmlns:a16="http://schemas.microsoft.com/office/drawing/2014/main" id="{80D9E3CA-7203-4E6C-A0EE-28C8974FBF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2760" y="5624657"/>
              <a:ext cx="438101" cy="43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F79C23E-3AB6-425E-90A6-4B0EAFC44FCB}"/>
                </a:ext>
              </a:extLst>
            </p:cNvPr>
            <p:cNvSpPr txBox="1"/>
            <p:nvPr/>
          </p:nvSpPr>
          <p:spPr>
            <a:xfrm>
              <a:off x="5318383" y="6168987"/>
              <a:ext cx="9268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@</a:t>
              </a:r>
              <a:r>
                <a:rPr lang="en-US" sz="1100" dirty="0" err="1"/>
                <a:t>iwrotestan</a:t>
              </a:r>
              <a:endParaRPr lang="en-IN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69592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99F48-1904-4E35-BDB9-64F44DDE0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Functions?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A1B5C-A545-4904-BBDA-F09B5ADAE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6600825" cy="37814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Azure Functions is an event driven, compute-on-demand experience that extends the existing Azure application platform with capabilities to implement code triggered by events occurring in Azure or third-party service as well as on-premises systems.</a:t>
            </a:r>
            <a:endParaRPr lang="en-IN" sz="32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4FBAF5C-8481-421B-9FAD-6C2146016EFE}"/>
              </a:ext>
            </a:extLst>
          </p:cNvPr>
          <p:cNvGrpSpPr/>
          <p:nvPr/>
        </p:nvGrpSpPr>
        <p:grpSpPr>
          <a:xfrm>
            <a:off x="8416820" y="2514602"/>
            <a:ext cx="3235429" cy="2541031"/>
            <a:chOff x="8416820" y="2514602"/>
            <a:chExt cx="3235429" cy="2541031"/>
          </a:xfrm>
        </p:grpSpPr>
        <p:pic>
          <p:nvPicPr>
            <p:cNvPr id="1026" name="Picture 2" descr="Azure Functions step 1: start developing Serverless functions locally">
              <a:extLst>
                <a:ext uri="{FF2B5EF4-FFF2-40B4-BE49-F238E27FC236}">
                  <a16:creationId xmlns:a16="http://schemas.microsoft.com/office/drawing/2014/main" id="{5BD378AA-0074-4976-9EA2-A87B5D1E9E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6820" y="2514602"/>
              <a:ext cx="3235429" cy="21716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5119A4C-0AB7-42D8-AB60-36DE59869502}"/>
                </a:ext>
              </a:extLst>
            </p:cNvPr>
            <p:cNvSpPr txBox="1"/>
            <p:nvPr/>
          </p:nvSpPr>
          <p:spPr>
            <a:xfrm>
              <a:off x="8908200" y="4686301"/>
              <a:ext cx="22526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Azure Functions Logo</a:t>
              </a:r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97209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54CBF-3D26-47FF-85BC-FD33B9DAC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E8076-AC92-4610-99B2-29DB399B3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5834543" cy="3581400"/>
          </a:xfrm>
        </p:spPr>
        <p:txBody>
          <a:bodyPr/>
          <a:lstStyle/>
          <a:p>
            <a:r>
              <a:rPr lang="en-IN" b="1" dirty="0"/>
              <a:t>A robust developer experience</a:t>
            </a:r>
          </a:p>
          <a:p>
            <a:r>
              <a:rPr lang="en-US" b="1" dirty="0"/>
              <a:t>A wide range of triggering options</a:t>
            </a:r>
          </a:p>
          <a:p>
            <a:r>
              <a:rPr lang="en-US" b="1" dirty="0"/>
              <a:t>An innovative way of accessing and processing data</a:t>
            </a:r>
          </a:p>
          <a:p>
            <a:r>
              <a:rPr lang="en-IN" b="1" dirty="0"/>
              <a:t>“Serverless” execution model</a:t>
            </a:r>
          </a:p>
          <a:p>
            <a:r>
              <a:rPr lang="en-US" b="1" dirty="0"/>
              <a:t>Open source runtime that runs anywhere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813F06F-AEE1-46A7-8EB9-6A6D0DA4548E}"/>
              </a:ext>
            </a:extLst>
          </p:cNvPr>
          <p:cNvGrpSpPr/>
          <p:nvPr/>
        </p:nvGrpSpPr>
        <p:grpSpPr>
          <a:xfrm>
            <a:off x="7986281" y="2303977"/>
            <a:ext cx="3823222" cy="2751654"/>
            <a:chOff x="7986281" y="2303977"/>
            <a:chExt cx="3823222" cy="275165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8B6826E-5E90-4E76-B1AE-9670BCB57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86281" y="2303977"/>
              <a:ext cx="3823222" cy="225004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5195CA5-FF3E-4B95-BEE6-EFDBF2665FE1}"/>
                </a:ext>
              </a:extLst>
            </p:cNvPr>
            <p:cNvSpPr txBox="1"/>
            <p:nvPr/>
          </p:nvSpPr>
          <p:spPr>
            <a:xfrm>
              <a:off x="8411459" y="4686299"/>
              <a:ext cx="29728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Azure Functions Github Page</a:t>
              </a:r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701807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26C3-2720-4B42-834E-1FC016D69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Bindings and Triggers	</a:t>
            </a:r>
            <a:endParaRPr lang="en-IN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EAEAC14-0DAB-4932-AA87-58C23A79AD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884983"/>
              </p:ext>
            </p:extLst>
          </p:nvPr>
        </p:nvGraphicFramePr>
        <p:xfrm>
          <a:off x="1371600" y="2171700"/>
          <a:ext cx="3749879" cy="40087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749879">
                  <a:extLst>
                    <a:ext uri="{9D8B030D-6E8A-4147-A177-3AD203B41FA5}">
                      <a16:colId xmlns:a16="http://schemas.microsoft.com/office/drawing/2014/main" val="3271535812"/>
                    </a:ext>
                  </a:extLst>
                </a:gridCol>
              </a:tblGrid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Blob storage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2876376546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Cosmos DB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2615769100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Event Grid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3744120026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Event Hubs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2494271761"/>
                  </a:ext>
                </a:extLst>
              </a:tr>
              <a:tr h="156120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 &amp; webhooks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3926057070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IoT Hub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75189248"/>
                  </a:ext>
                </a:extLst>
              </a:tr>
              <a:tr h="237154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Microsoft Graph</a:t>
                      </a:r>
                      <a:b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</a:br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Excel tables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1526529744"/>
                  </a:ext>
                </a:extLst>
              </a:tr>
              <a:tr h="237154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Microsoft Graph</a:t>
                      </a:r>
                      <a:b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</a:br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OneDrive files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503001876"/>
                  </a:ext>
                </a:extLst>
              </a:tr>
              <a:tr h="237154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Microsoft Graph</a:t>
                      </a:r>
                      <a:b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</a:br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Outlook email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1041091855"/>
                  </a:ext>
                </a:extLst>
              </a:tr>
              <a:tr h="237154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Microsoft Graph</a:t>
                      </a:r>
                      <a:b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</a:br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events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415604135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401529E-4D1C-49F9-9579-5F7869FE6A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5833011"/>
              </p:ext>
            </p:extLst>
          </p:nvPr>
        </p:nvGraphicFramePr>
        <p:xfrm>
          <a:off x="5977156" y="2170651"/>
          <a:ext cx="3295291" cy="327722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295291">
                  <a:extLst>
                    <a:ext uri="{9D8B030D-6E8A-4147-A177-3AD203B41FA5}">
                      <a16:colId xmlns:a16="http://schemas.microsoft.com/office/drawing/2014/main" val="2600546558"/>
                    </a:ext>
                  </a:extLst>
                </a:gridCol>
              </a:tblGrid>
              <a:tr h="237154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Microsoft Graph</a:t>
                      </a:r>
                      <a:b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</a:br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Auth tokens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2160567594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Mobile Apps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2786236479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1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Notification Hubs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4209933351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1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Queue storage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2727689692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1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SendGrid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2779597759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1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Service Bus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1977600693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 err="1">
                          <a:solidFill>
                            <a:schemeClr val="tx1"/>
                          </a:solidFill>
                          <a:effectLst/>
                          <a:hlinkClick r:id="rId1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SignalR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748381826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1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Table storage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455673459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1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Timer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1756633393"/>
                  </a:ext>
                </a:extLst>
              </a:tr>
              <a:tr h="136448">
                <a:tc>
                  <a:txBody>
                    <a:bodyPr/>
                    <a:lstStyle/>
                    <a:p>
                      <a:pPr algn="l" fontAlgn="t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  <a:hlinkClick r:id="rId1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Twilio</a:t>
                      </a:r>
                      <a:endParaRPr lang="en-IN" sz="16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95" marR="59495" marT="29749" marB="29749"/>
                </a:tc>
                <a:extLst>
                  <a:ext uri="{0D108BD9-81ED-4DB2-BD59-A6C34878D82A}">
                    <a16:rowId xmlns:a16="http://schemas.microsoft.com/office/drawing/2014/main" val="3862728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8767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4B868-A514-4105-9F33-B4A177819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languages are supported?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BC272-3EBC-4A40-A02C-159240886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566160" cy="3581400"/>
          </a:xfrm>
        </p:spPr>
        <p:txBody>
          <a:bodyPr/>
          <a:lstStyle/>
          <a:p>
            <a:r>
              <a:rPr lang="en-US" dirty="0"/>
              <a:t>C#</a:t>
            </a:r>
          </a:p>
          <a:p>
            <a:r>
              <a:rPr lang="en-US" dirty="0"/>
              <a:t>Java</a:t>
            </a:r>
          </a:p>
          <a:p>
            <a:r>
              <a:rPr lang="en-US" dirty="0" err="1"/>
              <a:t>Javascript</a:t>
            </a:r>
            <a:endParaRPr lang="en-US" dirty="0"/>
          </a:p>
          <a:p>
            <a:r>
              <a:rPr lang="en-US" dirty="0" err="1"/>
              <a:t>Powershell</a:t>
            </a:r>
            <a:endParaRPr lang="en-US" dirty="0"/>
          </a:p>
          <a:p>
            <a:r>
              <a:rPr lang="en-US" dirty="0"/>
              <a:t>Python</a:t>
            </a:r>
          </a:p>
          <a:p>
            <a:r>
              <a:rPr lang="en-US" dirty="0"/>
              <a:t>Typescript</a:t>
            </a:r>
            <a:endParaRPr lang="en-IN" dirty="0"/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B29E1723-90C3-4AD0-A661-219264C20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842" y="2362200"/>
            <a:ext cx="1066800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Java (programming language) - Wikipedia">
            <a:extLst>
              <a:ext uri="{FF2B5EF4-FFF2-40B4-BE49-F238E27FC236}">
                <a16:creationId xmlns:a16="http://schemas.microsoft.com/office/drawing/2014/main" id="{10EE375B-31C2-4162-8648-DFC31FB1B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7608" y="2152649"/>
            <a:ext cx="812430" cy="148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83485C3B-7F04-4CBC-B30E-C64DCAF9C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5408" y="2281608"/>
            <a:ext cx="1147392" cy="1147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Deleting old files with Powershell">
            <a:extLst>
              <a:ext uri="{FF2B5EF4-FFF2-40B4-BE49-F238E27FC236}">
                <a16:creationId xmlns:a16="http://schemas.microsoft.com/office/drawing/2014/main" id="{5F1CADD6-4AE1-4364-B53F-C98953357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842" y="3990110"/>
            <a:ext cx="1066800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3A716359-28A4-430B-9263-17D4F1A87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114" y="4114801"/>
            <a:ext cx="817418" cy="81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TypeScript / official or unofficial logo · Issue #78 · exercism ...">
            <a:extLst>
              <a:ext uri="{FF2B5EF4-FFF2-40B4-BE49-F238E27FC236}">
                <a16:creationId xmlns:a16="http://schemas.microsoft.com/office/drawing/2014/main" id="{FA8BE9BF-CB25-4AC4-8FFF-980E1E1723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2073" y="4076700"/>
            <a:ext cx="817418" cy="81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078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216FC-B065-4A6B-8C7D-1D7EAEEE4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 YAY!</a:t>
            </a:r>
            <a:endParaRPr lang="en-IN" dirty="0"/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F8B89DD2-4297-4C4E-B59C-0B8F6C23462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42446"/>
            <a:ext cx="5198052" cy="317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009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E00EE-826B-463E-8590-67C8D0CD1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5291" y="2686050"/>
            <a:ext cx="9601200" cy="1485900"/>
          </a:xfrm>
        </p:spPr>
        <p:txBody>
          <a:bodyPr/>
          <a:lstStyle/>
          <a:p>
            <a:pPr algn="ctr"/>
            <a:r>
              <a:rPr lang="en-US" dirty="0"/>
              <a:t>Thanks for listening to Gat786 ♥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218DC4-C3A4-4274-8B48-33CC0EA3C472}"/>
              </a:ext>
            </a:extLst>
          </p:cNvPr>
          <p:cNvSpPr txBox="1"/>
          <p:nvPr/>
        </p:nvSpPr>
        <p:spPr>
          <a:xfrm>
            <a:off x="4028534" y="3566160"/>
            <a:ext cx="4574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Have Fun Stay Safe and take care of yourself.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5854062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F5051E1938704183743034F7828C8A" ma:contentTypeVersion="13" ma:contentTypeDescription="Create a new document." ma:contentTypeScope="" ma:versionID="5a34ec6ade71096744288aa2c0306f86">
  <xsd:schema xmlns:xsd="http://www.w3.org/2001/XMLSchema" xmlns:xs="http://www.w3.org/2001/XMLSchema" xmlns:p="http://schemas.microsoft.com/office/2006/metadata/properties" xmlns:ns3="105367b1-7d02-4411-8756-1be465953730" xmlns:ns4="442bf8b7-419d-4c1c-96ab-7798b67a1531" targetNamespace="http://schemas.microsoft.com/office/2006/metadata/properties" ma:root="true" ma:fieldsID="832720cb801a0dd957edfc30eb261a4b" ns3:_="" ns4:_="">
    <xsd:import namespace="105367b1-7d02-4411-8756-1be465953730"/>
    <xsd:import namespace="442bf8b7-419d-4c1c-96ab-7798b67a153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5367b1-7d02-4411-8756-1be46595373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2bf8b7-419d-4c1c-96ab-7798b67a153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B1871D-4C7C-4420-B0DF-A33C59330289}">
  <ds:schemaRefs>
    <ds:schemaRef ds:uri="http://purl.org/dc/elements/1.1/"/>
    <ds:schemaRef ds:uri="http://purl.org/dc/dcmitype/"/>
    <ds:schemaRef ds:uri="http://www.w3.org/XML/1998/namespace"/>
    <ds:schemaRef ds:uri="442bf8b7-419d-4c1c-96ab-7798b67a1531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105367b1-7d02-4411-8756-1be465953730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3D2ADFF7-DB48-4B42-B725-3D3ADF5DD3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F16A0D-FF48-449C-8E9A-21252B53C8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05367b1-7d02-4411-8756-1be465953730"/>
    <ds:schemaRef ds:uri="442bf8b7-419d-4c1c-96ab-7798b67a15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58</TotalTime>
  <Words>211</Words>
  <Application>Microsoft Office PowerPoint</Application>
  <PresentationFormat>Widescreen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Franklin Gothic Book</vt:lpstr>
      <vt:lpstr>Crop</vt:lpstr>
      <vt:lpstr>Azure Functions</vt:lpstr>
      <vt:lpstr>Ganesh Tiwari</vt:lpstr>
      <vt:lpstr>What is Azure Functions?</vt:lpstr>
      <vt:lpstr>How does it work?</vt:lpstr>
      <vt:lpstr>Bindings and Triggers </vt:lpstr>
      <vt:lpstr>Which languages are supported?</vt:lpstr>
      <vt:lpstr>DEMO TIME YAY!</vt:lpstr>
      <vt:lpstr>Thanks for listening to Gat786 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Functions</dc:title>
  <dc:creator>Ganesh Tiwari</dc:creator>
  <cp:lastModifiedBy>gat786@studentpartner.com</cp:lastModifiedBy>
  <cp:revision>6</cp:revision>
  <dcterms:created xsi:type="dcterms:W3CDTF">2020-04-26T14:05:38Z</dcterms:created>
  <dcterms:modified xsi:type="dcterms:W3CDTF">2020-04-28T14:30:34Z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0x01010017F5051E1938704183743034F7828C8A</vt:lpwstr>
  </property>
</Properties>
</file>

<file path=docProps/thumbnail.jpeg>
</file>